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A7DC-6C8F-A647-C03D-1390D9DEF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520CC-D5BD-698B-0804-E047343F4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C5ADE-B833-8890-414E-0B3415E5F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1B25-0E6A-924A-BCFD-2798ED995766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EFD16-FF15-9380-856E-0C28D5CB8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5648E-72A2-D07A-3E1F-061F7C00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619BD-5F3F-2A48-882A-7224F78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3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A813-DB15-2120-7692-7E01C2CF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C8DC67-A511-1635-A296-B41BC96A9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E4EE6-6FEA-3D4C-ED5C-B71A1AC8F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1B25-0E6A-924A-BCFD-2798ED995766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B057B-9EB0-08E0-B54D-A47ECE1AD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AA50D-0DF0-8DE4-1D90-787FED13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619BD-5F3F-2A48-882A-7224F78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78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4C78BA-14FD-5322-C7D1-D0D8EBAECE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8E5EFF-E261-62F5-9A05-D12424238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E18DD-F87E-014F-CE59-C706E27DA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1B25-0E6A-924A-BCFD-2798ED995766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8F984-A014-C358-B38A-63F96D436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806AB-59F6-DE19-32ED-52C706B4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619BD-5F3F-2A48-882A-7224F78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02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DBF7-412E-27B7-328A-E5243840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2874B-3D97-4DF4-129F-4690AB567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39AF4-0EB4-F5DF-EFFE-87FD210F8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1B25-0E6A-924A-BCFD-2798ED995766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5E3D1-0866-DC74-1F72-66F5EB65E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2F03E-53DE-FC6E-ACD2-D4EBEFB7F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619BD-5F3F-2A48-882A-7224F78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4652-9D86-CDD3-BA15-6EA88D2D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F55D7-2B7D-4B54-4856-95B0C1DBD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C8BC6-430E-C113-37BD-A3D958B3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1B25-0E6A-924A-BCFD-2798ED995766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D09EA-C0FA-5057-2A82-7324311B2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C86F3-B7D1-09D1-20B3-36A71A76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619BD-5F3F-2A48-882A-7224F78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3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7FCB-067B-A952-4E55-7AA29ED4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17AEC-4560-ED6B-74CD-F97A3A520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215A1-5547-613C-5989-18914C565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93238-EE23-098E-B24D-059EF76E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1B25-0E6A-924A-BCFD-2798ED995766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FF4E1-1792-AC2E-72ED-3E9513F08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EE037-E4D4-D923-7ACC-22108C5F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619BD-5F3F-2A48-882A-7224F78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6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41214-404B-A87E-3D3E-FB2B497E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AB297-53C4-AA4C-AA8B-8391AE814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200BB3-92A1-BE89-EEB8-1C2C13E22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A3311-A075-AE8A-6D71-2EE7D9068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4EE71B-8E34-6167-14AE-1D312CB703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D85BDC-195B-315F-D10D-4B0FA08D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1B25-0E6A-924A-BCFD-2798ED995766}" type="datetimeFigureOut">
              <a:rPr lang="en-US" smtClean="0"/>
              <a:t>12/7/22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0AE82-637D-F303-65AE-9FFA8983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2BEE7-98F0-DFE7-1D71-97179837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619BD-5F3F-2A48-882A-7224F78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52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00B9-AAB1-D432-2CC8-37AA10F2E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A04E58-7C36-1C1F-F160-5AD9034C1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1B25-0E6A-924A-BCFD-2798ED995766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76B3B-5C50-1DF4-F1C7-D4F9071DA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A065B-64B4-DDF4-7659-8F430162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619BD-5F3F-2A48-882A-7224F78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1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8B0A9-756F-E47B-22A7-37853F758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1B25-0E6A-924A-BCFD-2798ED995766}" type="datetimeFigureOut">
              <a:rPr lang="en-US" smtClean="0"/>
              <a:t>12/7/22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78F62-580B-6F25-A3C5-8F12AD25E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514D5-825B-831D-97F6-EE3F88BA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619BD-5F3F-2A48-882A-7224F78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5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10EC-62CC-76D4-E700-0C0979FF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41C4F-114B-F887-E5D6-74D4A81C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DDB94-80C6-542B-D69A-DA2C99432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6EA5A-4CEB-D12F-AB9A-6C08C32F0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1B25-0E6A-924A-BCFD-2798ED995766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348B0-D3FF-4A6E-A8EF-766EFE442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F0B79-A81F-86EE-A106-83B6A2E87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619BD-5F3F-2A48-882A-7224F78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20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958A-B97D-D6D0-C5D7-26C252D2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69BB7-A5C0-B564-F062-FCFC2F5EB2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CD07B-92AC-2030-0DC5-701B70371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5FE32-CFB2-2749-65EC-6AC3EFAC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1B25-0E6A-924A-BCFD-2798ED995766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397D8-5402-0632-DDC6-0045821BF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A4FC0-17E0-4FD9-FEB2-746AB234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619BD-5F3F-2A48-882A-7224F78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56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D287C0-5912-E91D-0031-30DC0208E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0C62A-7093-5DE6-7E49-2CE56B031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DC914-2BF9-C223-31EE-B020AEB8C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61B25-0E6A-924A-BCFD-2798ED995766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BE95E-9513-7FEF-966E-5D124F783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ABD29-DB1B-A3C4-D4B3-F085D331C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619BD-5F3F-2A48-882A-7224F78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6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inesmichaelc/CS410FinalProject.git" TargetMode="External"/><Relationship Id="rId2" Type="http://schemas.openxmlformats.org/officeDocument/2006/relationships/hyperlink" Target="https://github.com/hainesmichaelc/CS410FinalProject/blob/main/docs/TeamMK_environment_setup_demo_720p.m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api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hainesmichaelc/CS410FinalProject/blob/main/docs/TeamMK_software_usage_demo_720p.m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7FE7-08EF-0327-790A-37747FF96D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Applying NLP to extract entities from queries to answer relevant questions and surface search results from an IMDB movie dataset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CS410 Final Project Usage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A4D95-A521-389A-8EEB-274347010C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Team-MK</a:t>
            </a:r>
          </a:p>
          <a:p>
            <a:r>
              <a:rPr lang="en-US" dirty="0"/>
              <a:t>Captain: Michael Haines (mhaines2)</a:t>
            </a:r>
          </a:p>
          <a:p>
            <a:r>
              <a:rPr lang="en-US" dirty="0"/>
              <a:t>Kevin </a:t>
            </a:r>
            <a:r>
              <a:rPr lang="en-US" dirty="0" err="1"/>
              <a:t>Eveker</a:t>
            </a:r>
            <a:r>
              <a:rPr lang="en-US" dirty="0"/>
              <a:t> (keveker2)</a:t>
            </a:r>
          </a:p>
        </p:txBody>
      </p:sp>
    </p:spTree>
    <p:extLst>
      <p:ext uri="{BB962C8B-B14F-4D97-AF65-F5344CB8AC3E}">
        <p14:creationId xmlns:p14="http://schemas.microsoft.com/office/powerpoint/2010/main" val="328869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4BB9-238A-6E94-3271-BE9B6AB3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7228"/>
            <a:ext cx="10515600" cy="1325563"/>
          </a:xfrm>
        </p:spPr>
        <p:txBody>
          <a:bodyPr/>
          <a:lstStyle/>
          <a:p>
            <a:r>
              <a:rPr lang="en-US" dirty="0"/>
              <a:t>Usage Guide: Solution Usage (4 </a:t>
            </a:r>
            <a:r>
              <a:rPr lang="en-US"/>
              <a:t>of 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3CB7-16FA-0BC3-5F8E-80CA2346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28" y="682290"/>
            <a:ext cx="1151534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complex search for “</a:t>
            </a:r>
            <a:r>
              <a:rPr lang="en-US" sz="2400" dirty="0">
                <a:effectLst/>
                <a:latin typeface="Helvetica" pitchFamily="2" charset="0"/>
              </a:rPr>
              <a:t>Who was the actress from Ex Machina and what else has she been in” results in:</a:t>
            </a:r>
            <a:endParaRPr lang="en-US" sz="3600" dirty="0"/>
          </a:p>
          <a:p>
            <a:pPr marL="457200" lvl="1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D5026-5294-2A2D-1868-E5338B09D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0" y="1427991"/>
            <a:ext cx="4343297" cy="39777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7FD11A-4008-6CEF-1D6F-5595F4162715}"/>
              </a:ext>
            </a:extLst>
          </p:cNvPr>
          <p:cNvSpPr txBox="1"/>
          <p:nvPr/>
        </p:nvSpPr>
        <p:spPr>
          <a:xfrm>
            <a:off x="1832763" y="1467643"/>
            <a:ext cx="29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Team-MK GPT-3 Based Result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0E43D6-FB73-83FD-5D56-BD6E063EC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060" y="4729093"/>
            <a:ext cx="5212026" cy="1850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6C00A3-EFFF-4803-39DF-50D06C28E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372" y="1561289"/>
            <a:ext cx="60833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92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53E622-9EB0-46C5-60DF-6ACBBE00F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try your own queries to see how we compare to </a:t>
            </a:r>
            <a:r>
              <a:rPr lang="en-US" dirty="0" err="1"/>
              <a:t>IMdB</a:t>
            </a:r>
            <a:r>
              <a:rPr lang="en-US" dirty="0"/>
              <a:t> and Google</a:t>
            </a:r>
          </a:p>
        </p:txBody>
      </p:sp>
    </p:spTree>
    <p:extLst>
      <p:ext uri="{BB962C8B-B14F-4D97-AF65-F5344CB8AC3E}">
        <p14:creationId xmlns:p14="http://schemas.microsoft.com/office/powerpoint/2010/main" val="2567537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4BB9-238A-6E94-3271-BE9B6AB3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23"/>
            <a:ext cx="10515600" cy="1325563"/>
          </a:xfrm>
        </p:spPr>
        <p:txBody>
          <a:bodyPr/>
          <a:lstStyle/>
          <a:p>
            <a:r>
              <a:rPr lang="en-US" dirty="0"/>
              <a:t>Usage Guide: Solution Setup (1 of 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3CB7-16FA-0BC3-5F8E-80CA2346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1042"/>
            <a:ext cx="10515600" cy="4351338"/>
          </a:xfrm>
        </p:spPr>
        <p:txBody>
          <a:bodyPr/>
          <a:lstStyle/>
          <a:p>
            <a:r>
              <a:rPr lang="en-US" dirty="0"/>
              <a:t>We have a video that walks through these steps that can be found in our repo in the docs folder called: TeamMK_environment_setup_demo_720p.mov. It can also be found on </a:t>
            </a:r>
            <a:r>
              <a:rPr lang="en-US" dirty="0" err="1"/>
              <a:t>github</a:t>
            </a:r>
            <a:r>
              <a:rPr lang="en-US" dirty="0"/>
              <a:t> at this 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. </a:t>
            </a:r>
          </a:p>
          <a:p>
            <a:r>
              <a:rPr lang="en-US" dirty="0"/>
              <a:t>Start by opening a terminal, creating a directory to work in, and cloning our repo:</a:t>
            </a:r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3"/>
              </a:rPr>
              <a:t>https://github.com/hainesmichaelc/CS410FinalProject.git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110F5-E4D6-34EC-9079-78F72E9779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677" y="4083949"/>
            <a:ext cx="10352401" cy="241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4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4BB9-238A-6E94-3271-BE9B6AB3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23"/>
            <a:ext cx="10515600" cy="1325563"/>
          </a:xfrm>
        </p:spPr>
        <p:txBody>
          <a:bodyPr/>
          <a:lstStyle/>
          <a:p>
            <a:r>
              <a:rPr lang="en-US" dirty="0"/>
              <a:t>Usage Guide: Solution Setup (2 of 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3CB7-16FA-0BC3-5F8E-80CA2346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1042"/>
            <a:ext cx="10515600" cy="4351338"/>
          </a:xfrm>
        </p:spPr>
        <p:txBody>
          <a:bodyPr/>
          <a:lstStyle/>
          <a:p>
            <a:r>
              <a:rPr lang="en-US" dirty="0"/>
              <a:t>Next step is to create a </a:t>
            </a:r>
            <a:r>
              <a:rPr lang="en-US" dirty="0" err="1"/>
              <a:t>conda</a:t>
            </a:r>
            <a:r>
              <a:rPr lang="en-US" dirty="0"/>
              <a:t> environment that has the right version of python:</a:t>
            </a:r>
          </a:p>
          <a:p>
            <a:pPr lvl="1"/>
            <a:r>
              <a:rPr lang="en-US" dirty="0" err="1"/>
              <a:t>conda</a:t>
            </a:r>
            <a:r>
              <a:rPr lang="en-US" dirty="0"/>
              <a:t> create --name </a:t>
            </a:r>
            <a:r>
              <a:rPr lang="en-US" dirty="0" err="1"/>
              <a:t>envTeam</a:t>
            </a:r>
            <a:r>
              <a:rPr lang="en-US" dirty="0"/>
              <a:t>-MK python=3.9.6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513E2-841E-6CCE-20E9-89130BA3C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329" y="2256182"/>
            <a:ext cx="8481527" cy="2375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2AB21E-627F-F1D6-1E5C-F18614CC0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792" y="3295551"/>
            <a:ext cx="3900279" cy="3311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E792F-46FF-CF20-C1F9-AFB63F793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845" y="4760843"/>
            <a:ext cx="4320208" cy="209308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A27380-3831-D158-5A32-E5AF5010AC90}"/>
              </a:ext>
            </a:extLst>
          </p:cNvPr>
          <p:cNvCxnSpPr>
            <a:cxnSpLocks/>
          </p:cNvCxnSpPr>
          <p:nvPr/>
        </p:nvCxnSpPr>
        <p:spPr>
          <a:xfrm flipV="1">
            <a:off x="4055165" y="3443908"/>
            <a:ext cx="2902226" cy="6432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ABAB17-B7F4-269B-B6AC-8C4AD3391716}"/>
              </a:ext>
            </a:extLst>
          </p:cNvPr>
          <p:cNvCxnSpPr>
            <a:cxnSpLocks/>
          </p:cNvCxnSpPr>
          <p:nvPr/>
        </p:nvCxnSpPr>
        <p:spPr>
          <a:xfrm flipH="1" flipV="1">
            <a:off x="3491949" y="4951535"/>
            <a:ext cx="3617842" cy="15285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76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669275-6406-BF08-FE63-BB91BEDD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5" y="2187290"/>
            <a:ext cx="5852476" cy="34759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34BB9-238A-6E94-3271-BE9B6AB3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23"/>
            <a:ext cx="10515600" cy="1325563"/>
          </a:xfrm>
        </p:spPr>
        <p:txBody>
          <a:bodyPr/>
          <a:lstStyle/>
          <a:p>
            <a:r>
              <a:rPr lang="en-US" dirty="0"/>
              <a:t>Usage Guide: Solution Setup (3 of 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3CB7-16FA-0BC3-5F8E-80CA2346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1042"/>
            <a:ext cx="10515600" cy="4351338"/>
          </a:xfrm>
        </p:spPr>
        <p:txBody>
          <a:bodyPr/>
          <a:lstStyle/>
          <a:p>
            <a:r>
              <a:rPr lang="en-US" dirty="0"/>
              <a:t>Then activate the </a:t>
            </a:r>
            <a:r>
              <a:rPr lang="en-US" dirty="0" err="1"/>
              <a:t>conda</a:t>
            </a:r>
            <a:r>
              <a:rPr lang="en-US" dirty="0"/>
              <a:t> environment and install dependencies:</a:t>
            </a:r>
          </a:p>
          <a:p>
            <a:pPr lvl="1"/>
            <a:r>
              <a:rPr lang="en-US" dirty="0" err="1"/>
              <a:t>conda</a:t>
            </a:r>
            <a:r>
              <a:rPr lang="en-US" dirty="0"/>
              <a:t> activate </a:t>
            </a:r>
            <a:r>
              <a:rPr lang="en-US" dirty="0" err="1"/>
              <a:t>envTeam</a:t>
            </a:r>
            <a:r>
              <a:rPr lang="en-US" dirty="0"/>
              <a:t>-MK </a:t>
            </a:r>
          </a:p>
          <a:p>
            <a:pPr lvl="1"/>
            <a:r>
              <a:rPr lang="en-US" dirty="0"/>
              <a:t>pip install flask google urllib3 bs4 pandas </a:t>
            </a:r>
            <a:r>
              <a:rPr lang="en-US" dirty="0" err="1"/>
              <a:t>datasloth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2027E9-FB9E-3CE2-332C-6A5571A63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885" y="2875565"/>
            <a:ext cx="8712290" cy="389626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A27380-3831-D158-5A32-E5AF5010AC90}"/>
              </a:ext>
            </a:extLst>
          </p:cNvPr>
          <p:cNvCxnSpPr>
            <a:cxnSpLocks/>
          </p:cNvCxnSpPr>
          <p:nvPr/>
        </p:nvCxnSpPr>
        <p:spPr>
          <a:xfrm flipV="1">
            <a:off x="2240280" y="3026664"/>
            <a:ext cx="1252728" cy="2560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837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77079E-DF6B-1816-52F0-69EB35B41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968" y="2992610"/>
            <a:ext cx="9430512" cy="37211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34BB9-238A-6E94-3271-BE9B6AB3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23"/>
            <a:ext cx="10515600" cy="1325563"/>
          </a:xfrm>
        </p:spPr>
        <p:txBody>
          <a:bodyPr/>
          <a:lstStyle/>
          <a:p>
            <a:r>
              <a:rPr lang="en-US" dirty="0"/>
              <a:t>Usage Guide: Solution Setup (4 of 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3CB7-16FA-0BC3-5F8E-80CA2346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1042"/>
            <a:ext cx="10515600" cy="4351338"/>
          </a:xfrm>
        </p:spPr>
        <p:txBody>
          <a:bodyPr/>
          <a:lstStyle/>
          <a:p>
            <a:r>
              <a:rPr lang="en-US" dirty="0"/>
              <a:t>Add your </a:t>
            </a:r>
            <a:r>
              <a:rPr lang="en-US" dirty="0" err="1"/>
              <a:t>OpenAI</a:t>
            </a:r>
            <a:r>
              <a:rPr lang="en-US" dirty="0"/>
              <a:t> API key to </a:t>
            </a:r>
            <a:r>
              <a:rPr lang="en-US" dirty="0" err="1"/>
              <a:t>config.py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 </a:t>
            </a:r>
            <a:r>
              <a:rPr lang="en-US" dirty="0" err="1"/>
              <a:t>config.py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Replace </a:t>
            </a:r>
            <a:r>
              <a:rPr lang="en-US" dirty="0" err="1"/>
              <a:t>sk</a:t>
            </a:r>
            <a:r>
              <a:rPr lang="en-US" dirty="0"/>
              <a:t>-secret with the API key you get from </a:t>
            </a:r>
            <a:r>
              <a:rPr lang="en-US" dirty="0">
                <a:hlinkClick r:id="rId3"/>
              </a:rPr>
              <a:t>https://openai.com/api/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FB82B-BD45-DDFD-1453-64F204B3C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1760718"/>
            <a:ext cx="7772400" cy="7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31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4BB9-238A-6E94-3271-BE9B6AB3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23"/>
            <a:ext cx="10515600" cy="1325563"/>
          </a:xfrm>
        </p:spPr>
        <p:txBody>
          <a:bodyPr/>
          <a:lstStyle/>
          <a:p>
            <a:r>
              <a:rPr lang="en-US" dirty="0"/>
              <a:t>Usage Guide: Solution Setup (5 of 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3CB7-16FA-0BC3-5F8E-80CA2346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1042"/>
            <a:ext cx="10515600" cy="4351338"/>
          </a:xfrm>
        </p:spPr>
        <p:txBody>
          <a:bodyPr/>
          <a:lstStyle/>
          <a:p>
            <a:r>
              <a:rPr lang="en-US" dirty="0"/>
              <a:t>Initialize your database:</a:t>
            </a:r>
          </a:p>
          <a:p>
            <a:pPr lvl="1"/>
            <a:r>
              <a:rPr lang="en-US" dirty="0"/>
              <a:t>cd scripts</a:t>
            </a:r>
          </a:p>
          <a:p>
            <a:pPr lvl="1"/>
            <a:r>
              <a:rPr lang="en-US" dirty="0"/>
              <a:t>python ./</a:t>
            </a:r>
            <a:r>
              <a:rPr lang="en-US" dirty="0" err="1"/>
              <a:t>init_db.py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this step can take 30secs to 1 minute to complete, please stand by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B5E59-165F-EAF2-0065-C0681D108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272" y="2266605"/>
            <a:ext cx="7772400" cy="65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4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4BB9-238A-6E94-3271-BE9B6AB3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5231"/>
            <a:ext cx="10515600" cy="1325563"/>
          </a:xfrm>
        </p:spPr>
        <p:txBody>
          <a:bodyPr/>
          <a:lstStyle/>
          <a:p>
            <a:r>
              <a:rPr lang="en-US" dirty="0"/>
              <a:t>Usage Guide: Solution Usage (1 of 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3CB7-16FA-0BC3-5F8E-80CA2346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1042"/>
            <a:ext cx="10515600" cy="4351338"/>
          </a:xfrm>
        </p:spPr>
        <p:txBody>
          <a:bodyPr/>
          <a:lstStyle/>
          <a:p>
            <a:r>
              <a:rPr lang="en-US" dirty="0"/>
              <a:t>We have a video that walks through these steps that can be found in our repo in the docs folder called: TeamMK_software_usage_demo_720p.mov. It can also be found on </a:t>
            </a:r>
            <a:r>
              <a:rPr lang="en-US" dirty="0" err="1"/>
              <a:t>github</a:t>
            </a:r>
            <a:r>
              <a:rPr lang="en-US" dirty="0"/>
              <a:t> at this 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. </a:t>
            </a:r>
          </a:p>
          <a:p>
            <a:r>
              <a:rPr lang="en-US" dirty="0"/>
              <a:t>Move up to the main directory and run the </a:t>
            </a:r>
            <a:r>
              <a:rPr lang="en-US" dirty="0" err="1"/>
              <a:t>start_app</a:t>
            </a:r>
            <a:r>
              <a:rPr lang="en-US" dirty="0"/>
              <a:t> script</a:t>
            </a:r>
          </a:p>
          <a:p>
            <a:pPr lvl="1"/>
            <a:r>
              <a:rPr lang="en-US" dirty="0"/>
              <a:t>cd ..</a:t>
            </a:r>
          </a:p>
          <a:p>
            <a:pPr lvl="1"/>
            <a:r>
              <a:rPr lang="en-US" dirty="0"/>
              <a:t>./scripts/</a:t>
            </a:r>
            <a:r>
              <a:rPr lang="en-US" dirty="0" err="1"/>
              <a:t>start_app.sh</a:t>
            </a:r>
            <a:endParaRPr lang="en-US" dirty="0"/>
          </a:p>
          <a:p>
            <a:r>
              <a:rPr lang="en-US" dirty="0"/>
              <a:t>Click on allow so that web app will work correctly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6E1E4-88A7-E27D-6B48-FB0E5D80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299" y="4451759"/>
            <a:ext cx="12027701" cy="2150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2BDC43-85D3-3A08-CED6-59D461D17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4458" y="2300923"/>
            <a:ext cx="2407542" cy="253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66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4BB9-238A-6E94-3271-BE9B6AB3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5503"/>
            <a:ext cx="10515600" cy="1325563"/>
          </a:xfrm>
        </p:spPr>
        <p:txBody>
          <a:bodyPr/>
          <a:lstStyle/>
          <a:p>
            <a:r>
              <a:rPr lang="en-US" dirty="0"/>
              <a:t>Usage Guide: Solution Usage (2 of 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3CB7-16FA-0BC3-5F8E-80CA2346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1042"/>
            <a:ext cx="10515600" cy="4351338"/>
          </a:xfrm>
        </p:spPr>
        <p:txBody>
          <a:bodyPr/>
          <a:lstStyle/>
          <a:p>
            <a:r>
              <a:rPr lang="en-US" dirty="0"/>
              <a:t>Navigate in browser to:</a:t>
            </a:r>
          </a:p>
          <a:p>
            <a:pPr lvl="1"/>
            <a:r>
              <a:rPr lang="en-US" dirty="0"/>
              <a:t>localhost:81</a:t>
            </a:r>
          </a:p>
          <a:p>
            <a:r>
              <a:rPr lang="en-US" dirty="0"/>
              <a:t>This give you access to our software to run searches against out GPT-3 based engine, </a:t>
            </a:r>
            <a:r>
              <a:rPr lang="en-US" dirty="0" err="1"/>
              <a:t>IMdB</a:t>
            </a:r>
            <a:r>
              <a:rPr lang="en-US" dirty="0"/>
              <a:t>, and Google to compare results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5B6AC-82E0-5B07-C222-E83FBAF8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" y="2934778"/>
            <a:ext cx="12192000" cy="384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0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4BB9-238A-6E94-3271-BE9B6AB3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6359"/>
            <a:ext cx="10515600" cy="1325563"/>
          </a:xfrm>
        </p:spPr>
        <p:txBody>
          <a:bodyPr/>
          <a:lstStyle/>
          <a:p>
            <a:r>
              <a:rPr lang="en-US" dirty="0"/>
              <a:t>Usage Guide: Solution Usage (3 of 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3CB7-16FA-0BC3-5F8E-80CA2346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1042"/>
            <a:ext cx="10515600" cy="4351338"/>
          </a:xfrm>
        </p:spPr>
        <p:txBody>
          <a:bodyPr/>
          <a:lstStyle/>
          <a:p>
            <a:r>
              <a:rPr lang="en-US" dirty="0"/>
              <a:t>A simple search for “Ex Machina” yields results from all 3 sources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15DB2-B720-5852-65E6-67093E604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1350372"/>
            <a:ext cx="7772400" cy="2584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9B4E59-4A23-A4B5-A691-94E44FCEB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054" y="1624692"/>
            <a:ext cx="3644900" cy="405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0DBDE-2B53-31A0-5E1F-E78663F6A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082" y="3926114"/>
            <a:ext cx="4889500" cy="2933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28FC0B-3259-CBFC-7F1E-D075FA957BB8}"/>
              </a:ext>
            </a:extLst>
          </p:cNvPr>
          <p:cNvSpPr txBox="1"/>
          <p:nvPr/>
        </p:nvSpPr>
        <p:spPr>
          <a:xfrm>
            <a:off x="1832763" y="1350372"/>
            <a:ext cx="29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Team-MK GPT-3 Based Result</a:t>
            </a:r>
          </a:p>
        </p:txBody>
      </p:sp>
    </p:spTree>
    <p:extLst>
      <p:ext uri="{BB962C8B-B14F-4D97-AF65-F5344CB8AC3E}">
        <p14:creationId xmlns:p14="http://schemas.microsoft.com/office/powerpoint/2010/main" val="1209089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476</Words>
  <Application>Microsoft Macintosh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Office Theme</vt:lpstr>
      <vt:lpstr>Applying NLP to extract entities from queries to answer relevant questions and surface search results from an IMDB movie dataset  CS410 Final Project Usage Tutorial</vt:lpstr>
      <vt:lpstr>Usage Guide: Solution Setup (1 of 5)</vt:lpstr>
      <vt:lpstr>Usage Guide: Solution Setup (2 of 5)</vt:lpstr>
      <vt:lpstr>Usage Guide: Solution Setup (3 of 5)</vt:lpstr>
      <vt:lpstr>Usage Guide: Solution Setup (4 of 5)</vt:lpstr>
      <vt:lpstr>Usage Guide: Solution Setup (5 of 5)</vt:lpstr>
      <vt:lpstr>Usage Guide: Solution Usage (1 of 4)</vt:lpstr>
      <vt:lpstr>Usage Guide: Solution Usage (2 of 4)</vt:lpstr>
      <vt:lpstr>Usage Guide: Solution Usage (3 of 4)</vt:lpstr>
      <vt:lpstr>Usage Guide: Solution Usage (4 of 4)</vt:lpstr>
      <vt:lpstr>Please try your own queries to see how we compare to IMdB and Google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Applying NLP to extract entities from queries to answer relevant questions and surface search results from an IMDB movie dataset  CS410 Final Project Usage Tutorial</dc:title>
  <dc:creator>Kevin Eveker</dc:creator>
  <cp:lastModifiedBy>Kevin Eveker</cp:lastModifiedBy>
  <cp:revision>12</cp:revision>
  <dcterms:created xsi:type="dcterms:W3CDTF">2022-12-07T14:20:32Z</dcterms:created>
  <dcterms:modified xsi:type="dcterms:W3CDTF">2022-12-08T06:57:45Z</dcterms:modified>
</cp:coreProperties>
</file>